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62" r:id="rId3"/>
    <p:sldId id="263" r:id="rId4"/>
    <p:sldId id="264" r:id="rId5"/>
  </p:sldIdLst>
  <p:sldSz cx="12190413" cy="6859588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CCEC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54" autoAdjust="0"/>
    <p:restoredTop sz="94660"/>
  </p:normalViewPr>
  <p:slideViewPr>
    <p:cSldViewPr>
      <p:cViewPr>
        <p:scale>
          <a:sx n="50" d="100"/>
          <a:sy n="50" d="100"/>
        </p:scale>
        <p:origin x="-1092" y="-606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0842E-065B-4F45-BE8A-A9C463E8A85A}" type="datetimeFigureOut">
              <a:rPr lang="vi-VN" smtClean="0"/>
              <a:t>04/01/2021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CEE17-2950-4460-B8CF-8D1423A039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298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3" y="273112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3" y="1435434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0413" cy="1829223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203175" y="1295702"/>
            <a:ext cx="11744742" cy="3124922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6400" dirty="0" err="1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6400" dirty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6400" dirty="0" smtClean="0">
                  <a:solidFill>
                    <a:schemeClr val="tx1"/>
                  </a:solidFill>
                  <a:latin typeface=".VnAvant" pitchFamily="34" charset="0"/>
                </a:rPr>
                <a:t>27</a:t>
              </a:r>
              <a:endParaRPr lang="en-US" sz="6400" dirty="0">
                <a:solidFill>
                  <a:schemeClr val="tx1"/>
                </a:solidFill>
                <a:latin typeface=".VnAvant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5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THỰC HÀNH ƯỚC LƯỢNG ĐO ĐỘ DÀI</a:t>
              </a:r>
              <a:endParaRPr lang="vi-VN" sz="4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828562" y="4242782"/>
            <a:ext cx="8533289" cy="1753006"/>
          </a:xfrm>
        </p:spPr>
        <p:txBody>
          <a:bodyPr>
            <a:noAutofit/>
          </a:bodyPr>
          <a:lstStyle/>
          <a:p>
            <a:r>
              <a:rPr lang="en-US" sz="18400" dirty="0">
                <a:solidFill>
                  <a:srgbClr val="FF9933"/>
                </a:solidFill>
                <a:latin typeface="HP-087" pitchFamily="34" charset="0"/>
              </a:rPr>
              <a:t>TIẾT </a:t>
            </a:r>
            <a:r>
              <a:rPr lang="en-US" sz="18400" dirty="0" smtClean="0">
                <a:solidFill>
                  <a:srgbClr val="FF9933"/>
                </a:solidFill>
                <a:latin typeface="HP-087" pitchFamily="34" charset="0"/>
              </a:rPr>
              <a:t>1</a:t>
            </a:r>
            <a:endParaRPr lang="vi-VN" sz="184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4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860198" cy="14300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60198" y="617951"/>
            <a:ext cx="74751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482" y="1171949"/>
            <a:ext cx="8404224" cy="573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4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28" y="-14972"/>
            <a:ext cx="3304734" cy="165236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205" y="811212"/>
            <a:ext cx="663892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966788" y="1656556"/>
            <a:ext cx="91242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Số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?</a:t>
            </a:r>
            <a:endParaRPr lang="vi-VN" sz="30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" y="1656556"/>
            <a:ext cx="609600" cy="554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885406" y="4392612"/>
            <a:ext cx="5791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sz="3000" b="1" dirty="0" err="1" smtClean="0">
                <a:solidFill>
                  <a:srgbClr val="002060"/>
                </a:solidFill>
                <a:latin typeface="Arial" charset="0"/>
              </a:rPr>
              <a:t>Bảng</a:t>
            </a:r>
            <a:r>
              <a:rPr lang="en-US" sz="30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charset="0"/>
              </a:rPr>
              <a:t>dài</a:t>
            </a:r>
            <a:r>
              <a:rPr lang="en-US" sz="30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charset="0"/>
              </a:rPr>
              <a:t>khoảng</a:t>
            </a:r>
            <a:r>
              <a:rPr lang="en-US" sz="3000" b="1" dirty="0" smtClean="0">
                <a:solidFill>
                  <a:srgbClr val="002060"/>
                </a:solidFill>
                <a:latin typeface="Arial" charset="0"/>
              </a:rPr>
              <a:t> 4 </a:t>
            </a:r>
            <a:r>
              <a:rPr lang="en-US" sz="3000" b="1" dirty="0" err="1" smtClean="0">
                <a:solidFill>
                  <a:srgbClr val="002060"/>
                </a:solidFill>
                <a:latin typeface="Arial" charset="0"/>
              </a:rPr>
              <a:t>sải</a:t>
            </a:r>
            <a:r>
              <a:rPr lang="en-US" sz="30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charset="0"/>
              </a:rPr>
              <a:t>tay</a:t>
            </a:r>
            <a:endParaRPr lang="vi-VN" sz="3000" b="1" dirty="0">
              <a:solidFill>
                <a:srgbClr val="002060"/>
              </a:solidFill>
              <a:latin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18406" y="5106194"/>
            <a:ext cx="8848724" cy="1418957"/>
            <a:chOff x="1218406" y="5106194"/>
            <a:chExt cx="8848724" cy="1418957"/>
          </a:xfrm>
        </p:grpSpPr>
        <p:sp>
          <p:nvSpPr>
            <p:cNvPr id="10" name="TextBox 4"/>
            <p:cNvSpPr txBox="1">
              <a:spLocks noChangeArrowheads="1"/>
            </p:cNvSpPr>
            <p:nvPr/>
          </p:nvSpPr>
          <p:spPr bwMode="auto">
            <a:xfrm>
              <a:off x="1218406" y="5106194"/>
              <a:ext cx="8848724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3000" b="1" dirty="0" err="1" smtClean="0">
                  <a:solidFill>
                    <a:srgbClr val="0070C0"/>
                  </a:solidFill>
                  <a:latin typeface="Arial" charset="0"/>
                </a:rPr>
                <a:t>Đo</a:t>
              </a:r>
              <a:r>
                <a:rPr lang="en-US" sz="3000" b="1" dirty="0" smtClean="0">
                  <a:solidFill>
                    <a:srgbClr val="0070C0"/>
                  </a:solidFill>
                  <a:latin typeface="Arial" charset="0"/>
                </a:rPr>
                <a:t> </a:t>
              </a:r>
              <a:r>
                <a:rPr lang="en-US" sz="3000" b="1" dirty="0" err="1" smtClean="0">
                  <a:solidFill>
                    <a:srgbClr val="0070C0"/>
                  </a:solidFill>
                  <a:latin typeface="Arial" charset="0"/>
                </a:rPr>
                <a:t>chiều</a:t>
              </a:r>
              <a:r>
                <a:rPr lang="en-US" sz="3000" b="1" dirty="0" smtClean="0">
                  <a:solidFill>
                    <a:srgbClr val="0070C0"/>
                  </a:solidFill>
                  <a:latin typeface="Arial" charset="0"/>
                </a:rPr>
                <a:t> </a:t>
              </a:r>
              <a:r>
                <a:rPr lang="en-US" sz="3000" b="1" dirty="0" err="1" smtClean="0">
                  <a:solidFill>
                    <a:srgbClr val="0070C0"/>
                  </a:solidFill>
                  <a:latin typeface="Arial" charset="0"/>
                </a:rPr>
                <a:t>dài</a:t>
              </a:r>
              <a:r>
                <a:rPr lang="en-US" sz="3000" b="1" dirty="0" smtClean="0">
                  <a:solidFill>
                    <a:srgbClr val="0070C0"/>
                  </a:solidFill>
                  <a:latin typeface="Arial" charset="0"/>
                </a:rPr>
                <a:t> </a:t>
              </a:r>
              <a:r>
                <a:rPr lang="en-US" sz="3000" b="1" dirty="0" err="1" smtClean="0">
                  <a:solidFill>
                    <a:srgbClr val="0070C0"/>
                  </a:solidFill>
                  <a:latin typeface="Arial" charset="0"/>
                </a:rPr>
                <a:t>bảng</a:t>
              </a:r>
              <a:r>
                <a:rPr lang="en-US" sz="3000" b="1" dirty="0" smtClean="0">
                  <a:solidFill>
                    <a:srgbClr val="0070C0"/>
                  </a:solidFill>
                  <a:latin typeface="Arial" charset="0"/>
                </a:rPr>
                <a:t> </a:t>
              </a:r>
              <a:r>
                <a:rPr lang="en-US" sz="3000" b="1" dirty="0" err="1" smtClean="0">
                  <a:solidFill>
                    <a:srgbClr val="0070C0"/>
                  </a:solidFill>
                  <a:latin typeface="Arial" charset="0"/>
                </a:rPr>
                <a:t>lớp</a:t>
              </a:r>
              <a:r>
                <a:rPr lang="en-US" sz="3000" b="1" dirty="0" smtClean="0">
                  <a:solidFill>
                    <a:srgbClr val="0070C0"/>
                  </a:solidFill>
                  <a:latin typeface="Arial" charset="0"/>
                </a:rPr>
                <a:t> </a:t>
              </a:r>
              <a:r>
                <a:rPr lang="en-US" sz="3000" b="1" dirty="0" err="1" smtClean="0">
                  <a:solidFill>
                    <a:srgbClr val="0070C0"/>
                  </a:solidFill>
                  <a:latin typeface="Arial" charset="0"/>
                </a:rPr>
                <a:t>em</a:t>
              </a:r>
              <a:r>
                <a:rPr lang="en-US" sz="3000" b="1" dirty="0" smtClean="0">
                  <a:solidFill>
                    <a:srgbClr val="0070C0"/>
                  </a:solidFill>
                  <a:latin typeface="Arial" charset="0"/>
                </a:rPr>
                <a:t> </a:t>
              </a:r>
              <a:r>
                <a:rPr lang="en-US" sz="3000" b="1" dirty="0" err="1" smtClean="0">
                  <a:solidFill>
                    <a:srgbClr val="0070C0"/>
                  </a:solidFill>
                  <a:latin typeface="Arial" charset="0"/>
                </a:rPr>
                <a:t>bằng</a:t>
              </a:r>
              <a:r>
                <a:rPr lang="en-US" sz="3000" b="1" dirty="0" smtClean="0">
                  <a:solidFill>
                    <a:srgbClr val="0070C0"/>
                  </a:solidFill>
                  <a:latin typeface="Arial" charset="0"/>
                </a:rPr>
                <a:t> </a:t>
              </a:r>
              <a:r>
                <a:rPr lang="en-US" sz="3000" b="1" dirty="0" err="1" smtClean="0">
                  <a:solidFill>
                    <a:srgbClr val="0070C0"/>
                  </a:solidFill>
                  <a:latin typeface="Arial" charset="0"/>
                </a:rPr>
                <a:t>sải</a:t>
              </a:r>
              <a:r>
                <a:rPr lang="en-US" sz="3000" b="1" dirty="0" smtClean="0">
                  <a:solidFill>
                    <a:srgbClr val="0070C0"/>
                  </a:solidFill>
                  <a:latin typeface="Arial" charset="0"/>
                </a:rPr>
                <a:t> </a:t>
              </a:r>
              <a:r>
                <a:rPr lang="en-US" sz="3000" b="1" dirty="0" err="1" smtClean="0">
                  <a:solidFill>
                    <a:srgbClr val="0070C0"/>
                  </a:solidFill>
                  <a:latin typeface="Arial" charset="0"/>
                </a:rPr>
                <a:t>tay</a:t>
              </a:r>
              <a:r>
                <a:rPr lang="en-US" sz="3000" b="1" dirty="0" smtClean="0">
                  <a:solidFill>
                    <a:srgbClr val="0070C0"/>
                  </a:solidFill>
                  <a:latin typeface="Arial" charset="0"/>
                </a:rPr>
                <a:t>.</a:t>
              </a:r>
            </a:p>
            <a:p>
              <a:endParaRPr lang="en-US" b="1" dirty="0" smtClean="0">
                <a:solidFill>
                  <a:srgbClr val="0070C0"/>
                </a:solidFill>
                <a:latin typeface="Arial" charset="0"/>
              </a:endParaRPr>
            </a:p>
            <a:p>
              <a:r>
                <a:rPr lang="en-US" sz="3000" b="1" dirty="0" err="1" smtClean="0">
                  <a:solidFill>
                    <a:srgbClr val="0070C0"/>
                  </a:solidFill>
                  <a:latin typeface="Arial" charset="0"/>
                </a:rPr>
                <a:t>Bảng</a:t>
              </a:r>
              <a:r>
                <a:rPr lang="en-US" sz="3000" b="1" dirty="0" smtClean="0">
                  <a:solidFill>
                    <a:srgbClr val="0070C0"/>
                  </a:solidFill>
                  <a:latin typeface="Arial" charset="0"/>
                </a:rPr>
                <a:t> </a:t>
              </a:r>
              <a:r>
                <a:rPr lang="en-US" sz="3000" b="1" dirty="0" err="1" smtClean="0">
                  <a:solidFill>
                    <a:srgbClr val="0070C0"/>
                  </a:solidFill>
                  <a:latin typeface="Arial" charset="0"/>
                </a:rPr>
                <a:t>lớp</a:t>
              </a:r>
              <a:r>
                <a:rPr lang="en-US" sz="3000" b="1" dirty="0" smtClean="0">
                  <a:solidFill>
                    <a:srgbClr val="0070C0"/>
                  </a:solidFill>
                  <a:latin typeface="Arial" charset="0"/>
                </a:rPr>
                <a:t> e </a:t>
              </a:r>
              <a:r>
                <a:rPr lang="en-US" sz="3000" b="1" dirty="0" err="1" smtClean="0">
                  <a:solidFill>
                    <a:srgbClr val="0070C0"/>
                  </a:solidFill>
                  <a:latin typeface="Arial" charset="0"/>
                </a:rPr>
                <a:t>dài</a:t>
              </a:r>
              <a:r>
                <a:rPr lang="en-US" sz="3000" b="1" dirty="0" smtClean="0">
                  <a:solidFill>
                    <a:srgbClr val="0070C0"/>
                  </a:solidFill>
                  <a:latin typeface="Arial" charset="0"/>
                </a:rPr>
                <a:t> </a:t>
              </a:r>
              <a:r>
                <a:rPr lang="en-US" sz="3000" b="1" dirty="0" err="1" smtClean="0">
                  <a:solidFill>
                    <a:srgbClr val="0070C0"/>
                  </a:solidFill>
                  <a:latin typeface="Arial" charset="0"/>
                </a:rPr>
                <a:t>khoảng</a:t>
              </a:r>
              <a:r>
                <a:rPr lang="en-US" sz="3000" b="1" dirty="0" smtClean="0">
                  <a:solidFill>
                    <a:srgbClr val="0070C0"/>
                  </a:solidFill>
                  <a:latin typeface="Arial" charset="0"/>
                </a:rPr>
                <a:t>           </a:t>
              </a:r>
              <a:r>
                <a:rPr lang="en-US" sz="3000" b="1" dirty="0" err="1" smtClean="0">
                  <a:solidFill>
                    <a:srgbClr val="0070C0"/>
                  </a:solidFill>
                  <a:latin typeface="Arial" charset="0"/>
                </a:rPr>
                <a:t>sải</a:t>
              </a:r>
              <a:r>
                <a:rPr lang="en-US" sz="3000" b="1" dirty="0" smtClean="0">
                  <a:solidFill>
                    <a:srgbClr val="0070C0"/>
                  </a:solidFill>
                  <a:latin typeface="Arial" charset="0"/>
                </a:rPr>
                <a:t> </a:t>
              </a:r>
              <a:r>
                <a:rPr lang="en-US" sz="3000" b="1" dirty="0" err="1" smtClean="0">
                  <a:solidFill>
                    <a:srgbClr val="0070C0"/>
                  </a:solidFill>
                  <a:latin typeface="Arial" charset="0"/>
                </a:rPr>
                <a:t>tay</a:t>
              </a:r>
              <a:r>
                <a:rPr lang="en-US" sz="3000" b="1" dirty="0" smtClean="0">
                  <a:solidFill>
                    <a:srgbClr val="0070C0"/>
                  </a:solidFill>
                  <a:latin typeface="Arial" charset="0"/>
                </a:rPr>
                <a:t>.</a:t>
              </a:r>
              <a:endParaRPr lang="vi-VN" sz="3000" b="1" dirty="0">
                <a:solidFill>
                  <a:srgbClr val="0070C0"/>
                </a:solidFill>
                <a:latin typeface="Arial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642768" y="5767913"/>
              <a:ext cx="757238" cy="757238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30931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006" y="381794"/>
            <a:ext cx="85632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28" y="-14972"/>
            <a:ext cx="3304734" cy="1652369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66788" y="1656556"/>
            <a:ext cx="91242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Số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?</a:t>
            </a:r>
            <a:endParaRPr lang="vi-VN" sz="30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81000" y="1656556"/>
            <a:ext cx="609600" cy="554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18406" y="5106194"/>
            <a:ext cx="11125200" cy="1418957"/>
            <a:chOff x="1218406" y="5106194"/>
            <a:chExt cx="11125200" cy="1418957"/>
          </a:xfrm>
        </p:grpSpPr>
        <p:sp>
          <p:nvSpPr>
            <p:cNvPr id="9" name="TextBox 4"/>
            <p:cNvSpPr txBox="1">
              <a:spLocks noChangeArrowheads="1"/>
            </p:cNvSpPr>
            <p:nvPr/>
          </p:nvSpPr>
          <p:spPr bwMode="auto">
            <a:xfrm>
              <a:off x="1218406" y="5106194"/>
              <a:ext cx="11125200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3000" b="1" dirty="0" err="1" smtClean="0">
                  <a:solidFill>
                    <a:srgbClr val="0070C0"/>
                  </a:solidFill>
                  <a:latin typeface="Arial" charset="0"/>
                </a:rPr>
                <a:t>Đo</a:t>
              </a:r>
              <a:r>
                <a:rPr lang="en-US" sz="3000" b="1" dirty="0" smtClean="0">
                  <a:solidFill>
                    <a:srgbClr val="0070C0"/>
                  </a:solidFill>
                  <a:latin typeface="Arial" charset="0"/>
                </a:rPr>
                <a:t> </a:t>
              </a:r>
              <a:r>
                <a:rPr lang="en-US" sz="3000" b="1" dirty="0" err="1" smtClean="0">
                  <a:solidFill>
                    <a:srgbClr val="0070C0"/>
                  </a:solidFill>
                  <a:latin typeface="Arial" charset="0"/>
                </a:rPr>
                <a:t>phòng</a:t>
              </a:r>
              <a:r>
                <a:rPr lang="en-US" sz="3000" b="1" dirty="0" smtClean="0">
                  <a:solidFill>
                    <a:srgbClr val="0070C0"/>
                  </a:solidFill>
                  <a:latin typeface="Arial" charset="0"/>
                </a:rPr>
                <a:t> </a:t>
              </a:r>
              <a:r>
                <a:rPr lang="en-US" sz="3000" b="1" dirty="0" err="1" smtClean="0">
                  <a:solidFill>
                    <a:srgbClr val="0070C0"/>
                  </a:solidFill>
                  <a:latin typeface="Arial" charset="0"/>
                </a:rPr>
                <a:t>học</a:t>
              </a:r>
              <a:r>
                <a:rPr lang="en-US" sz="3000" b="1" dirty="0" smtClean="0">
                  <a:solidFill>
                    <a:srgbClr val="0070C0"/>
                  </a:solidFill>
                  <a:latin typeface="Arial" charset="0"/>
                </a:rPr>
                <a:t> </a:t>
              </a:r>
              <a:r>
                <a:rPr lang="en-US" sz="3000" b="1" dirty="0" err="1" smtClean="0">
                  <a:solidFill>
                    <a:srgbClr val="0070C0"/>
                  </a:solidFill>
                  <a:latin typeface="Arial" charset="0"/>
                </a:rPr>
                <a:t>lớp</a:t>
              </a:r>
              <a:r>
                <a:rPr lang="en-US" sz="3000" b="1" dirty="0" smtClean="0">
                  <a:solidFill>
                    <a:srgbClr val="0070C0"/>
                  </a:solidFill>
                  <a:latin typeface="Arial" charset="0"/>
                </a:rPr>
                <a:t> </a:t>
              </a:r>
              <a:r>
                <a:rPr lang="en-US" sz="3000" b="1" dirty="0" err="1" smtClean="0">
                  <a:solidFill>
                    <a:srgbClr val="0070C0"/>
                  </a:solidFill>
                  <a:latin typeface="Arial" charset="0"/>
                </a:rPr>
                <a:t>em</a:t>
              </a:r>
              <a:r>
                <a:rPr lang="en-US" sz="3000" b="1" dirty="0" smtClean="0">
                  <a:solidFill>
                    <a:srgbClr val="0070C0"/>
                  </a:solidFill>
                  <a:latin typeface="Arial" charset="0"/>
                </a:rPr>
                <a:t> </a:t>
              </a:r>
              <a:r>
                <a:rPr lang="en-US" sz="3000" b="1" dirty="0" err="1" smtClean="0">
                  <a:solidFill>
                    <a:srgbClr val="0070C0"/>
                  </a:solidFill>
                  <a:latin typeface="Arial" charset="0"/>
                </a:rPr>
                <a:t>bằng</a:t>
              </a:r>
              <a:r>
                <a:rPr lang="en-US" sz="3000" b="1" dirty="0" smtClean="0">
                  <a:solidFill>
                    <a:srgbClr val="0070C0"/>
                  </a:solidFill>
                  <a:latin typeface="Arial" charset="0"/>
                </a:rPr>
                <a:t> </a:t>
              </a:r>
              <a:r>
                <a:rPr lang="en-US" sz="3000" b="1" dirty="0" err="1" smtClean="0">
                  <a:solidFill>
                    <a:srgbClr val="0070C0"/>
                  </a:solidFill>
                  <a:latin typeface="Arial" charset="0"/>
                </a:rPr>
                <a:t>bước</a:t>
              </a:r>
              <a:r>
                <a:rPr lang="en-US" sz="3000" b="1" dirty="0" smtClean="0">
                  <a:solidFill>
                    <a:srgbClr val="0070C0"/>
                  </a:solidFill>
                  <a:latin typeface="Arial" charset="0"/>
                </a:rPr>
                <a:t> </a:t>
              </a:r>
              <a:r>
                <a:rPr lang="en-US" sz="3000" b="1" dirty="0" err="1" smtClean="0">
                  <a:solidFill>
                    <a:srgbClr val="0070C0"/>
                  </a:solidFill>
                  <a:latin typeface="Arial" charset="0"/>
                </a:rPr>
                <a:t>chân</a:t>
              </a:r>
              <a:r>
                <a:rPr lang="en-US" sz="3000" b="1" dirty="0" smtClean="0">
                  <a:solidFill>
                    <a:srgbClr val="0070C0"/>
                  </a:solidFill>
                  <a:latin typeface="Arial" charset="0"/>
                </a:rPr>
                <a:t>.</a:t>
              </a:r>
            </a:p>
            <a:p>
              <a:endParaRPr lang="en-US" b="1" dirty="0" smtClean="0">
                <a:solidFill>
                  <a:srgbClr val="0070C0"/>
                </a:solidFill>
                <a:latin typeface="Arial" charset="0"/>
              </a:endParaRPr>
            </a:p>
            <a:p>
              <a:r>
                <a:rPr lang="en-US" sz="3000" b="1" dirty="0" err="1" smtClean="0">
                  <a:solidFill>
                    <a:srgbClr val="0070C0"/>
                  </a:solidFill>
                  <a:latin typeface="Arial" charset="0"/>
                </a:rPr>
                <a:t>Một</a:t>
              </a:r>
              <a:r>
                <a:rPr lang="en-US" sz="3000" b="1" dirty="0" smtClean="0">
                  <a:solidFill>
                    <a:srgbClr val="0070C0"/>
                  </a:solidFill>
                  <a:latin typeface="Arial" charset="0"/>
                </a:rPr>
                <a:t> </a:t>
              </a:r>
              <a:r>
                <a:rPr lang="en-US" sz="3000" b="1" dirty="0" err="1" smtClean="0">
                  <a:solidFill>
                    <a:srgbClr val="0070C0"/>
                  </a:solidFill>
                  <a:latin typeface="Arial" charset="0"/>
                </a:rPr>
                <a:t>chiều</a:t>
              </a:r>
              <a:r>
                <a:rPr lang="en-US" sz="3000" b="1" dirty="0" smtClean="0">
                  <a:solidFill>
                    <a:srgbClr val="0070C0"/>
                  </a:solidFill>
                  <a:latin typeface="Arial" charset="0"/>
                </a:rPr>
                <a:t> </a:t>
              </a:r>
              <a:r>
                <a:rPr lang="en-US" sz="3000" b="1" dirty="0" err="1" smtClean="0">
                  <a:solidFill>
                    <a:srgbClr val="0070C0"/>
                  </a:solidFill>
                  <a:latin typeface="Arial" charset="0"/>
                </a:rPr>
                <a:t>phòng</a:t>
              </a:r>
              <a:r>
                <a:rPr lang="en-US" sz="3000" b="1" dirty="0" smtClean="0">
                  <a:solidFill>
                    <a:srgbClr val="0070C0"/>
                  </a:solidFill>
                  <a:latin typeface="Arial" charset="0"/>
                </a:rPr>
                <a:t> </a:t>
              </a:r>
              <a:r>
                <a:rPr lang="en-US" sz="3000" b="1" dirty="0" err="1" smtClean="0">
                  <a:solidFill>
                    <a:srgbClr val="0070C0"/>
                  </a:solidFill>
                  <a:latin typeface="Arial" charset="0"/>
                </a:rPr>
                <a:t>học</a:t>
              </a:r>
              <a:r>
                <a:rPr lang="en-US" sz="3000" b="1" dirty="0" smtClean="0">
                  <a:solidFill>
                    <a:srgbClr val="0070C0"/>
                  </a:solidFill>
                  <a:latin typeface="Arial" charset="0"/>
                </a:rPr>
                <a:t> </a:t>
              </a:r>
              <a:r>
                <a:rPr lang="en-US" sz="3000" b="1" dirty="0" err="1" smtClean="0">
                  <a:solidFill>
                    <a:srgbClr val="0070C0"/>
                  </a:solidFill>
                  <a:latin typeface="Arial" charset="0"/>
                </a:rPr>
                <a:t>lớp</a:t>
              </a:r>
              <a:r>
                <a:rPr lang="en-US" sz="3000" b="1" dirty="0" smtClean="0">
                  <a:solidFill>
                    <a:srgbClr val="0070C0"/>
                  </a:solidFill>
                  <a:latin typeface="Arial" charset="0"/>
                </a:rPr>
                <a:t> </a:t>
              </a:r>
              <a:r>
                <a:rPr lang="en-US" sz="3000" b="1" dirty="0" err="1" smtClean="0">
                  <a:solidFill>
                    <a:srgbClr val="0070C0"/>
                  </a:solidFill>
                  <a:latin typeface="Arial" charset="0"/>
                </a:rPr>
                <a:t>em</a:t>
              </a:r>
              <a:r>
                <a:rPr lang="en-US" sz="3000" b="1" dirty="0" smtClean="0">
                  <a:solidFill>
                    <a:srgbClr val="0070C0"/>
                  </a:solidFill>
                  <a:latin typeface="Arial" charset="0"/>
                </a:rPr>
                <a:t> </a:t>
              </a:r>
              <a:r>
                <a:rPr lang="en-US" sz="3000" b="1" dirty="0" err="1" smtClean="0">
                  <a:solidFill>
                    <a:srgbClr val="0070C0"/>
                  </a:solidFill>
                  <a:latin typeface="Arial" charset="0"/>
                </a:rPr>
                <a:t>dài</a:t>
              </a:r>
              <a:r>
                <a:rPr lang="en-US" sz="3000" b="1" dirty="0" smtClean="0">
                  <a:solidFill>
                    <a:srgbClr val="0070C0"/>
                  </a:solidFill>
                  <a:latin typeface="Arial" charset="0"/>
                </a:rPr>
                <a:t> </a:t>
              </a:r>
              <a:r>
                <a:rPr lang="en-US" sz="3000" b="1" dirty="0" err="1" smtClean="0">
                  <a:solidFill>
                    <a:srgbClr val="0070C0"/>
                  </a:solidFill>
                  <a:latin typeface="Arial" charset="0"/>
                </a:rPr>
                <a:t>khoảng</a:t>
              </a:r>
              <a:r>
                <a:rPr lang="en-US" sz="3000" b="1" dirty="0" smtClean="0">
                  <a:solidFill>
                    <a:srgbClr val="0070C0"/>
                  </a:solidFill>
                  <a:latin typeface="Arial" charset="0"/>
                </a:rPr>
                <a:t>           </a:t>
              </a:r>
              <a:r>
                <a:rPr lang="en-US" sz="3000" b="1" dirty="0" err="1" smtClean="0">
                  <a:solidFill>
                    <a:srgbClr val="0070C0"/>
                  </a:solidFill>
                  <a:latin typeface="Arial" charset="0"/>
                </a:rPr>
                <a:t>bước</a:t>
              </a:r>
              <a:r>
                <a:rPr lang="en-US" sz="3000" b="1" dirty="0" smtClean="0">
                  <a:solidFill>
                    <a:srgbClr val="0070C0"/>
                  </a:solidFill>
                  <a:latin typeface="Arial" charset="0"/>
                </a:rPr>
                <a:t> </a:t>
              </a:r>
              <a:r>
                <a:rPr lang="en-US" sz="3000" b="1" dirty="0" err="1" smtClean="0">
                  <a:solidFill>
                    <a:srgbClr val="0070C0"/>
                  </a:solidFill>
                  <a:latin typeface="Arial" charset="0"/>
                </a:rPr>
                <a:t>chân</a:t>
              </a:r>
              <a:r>
                <a:rPr lang="en-US" sz="3000" b="1" dirty="0">
                  <a:solidFill>
                    <a:srgbClr val="0070C0"/>
                  </a:solidFill>
                  <a:latin typeface="Arial" charset="0"/>
                </a:rPr>
                <a:t>.</a:t>
              </a:r>
              <a:endParaRPr lang="vi-VN" sz="3000" b="1" dirty="0">
                <a:solidFill>
                  <a:srgbClr val="0070C0"/>
                </a:solidFill>
                <a:latin typeface="Arial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881268" y="5767913"/>
              <a:ext cx="757238" cy="757238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245560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71</Words>
  <Application>Microsoft Office PowerPoint</Application>
  <PresentationFormat>Custom</PresentationFormat>
  <Paragraphs>15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62</cp:revision>
  <dcterms:created xsi:type="dcterms:W3CDTF">2006-08-16T00:00:00Z</dcterms:created>
  <dcterms:modified xsi:type="dcterms:W3CDTF">2021-01-04T05:50:33Z</dcterms:modified>
</cp:coreProperties>
</file>